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handoutMasterIdLst>
    <p:handoutMasterId r:id="rId18"/>
  </p:handoutMasterIdLst>
  <p:sldIdLst>
    <p:sldId id="310" r:id="rId2"/>
    <p:sldId id="264" r:id="rId3"/>
    <p:sldId id="305" r:id="rId4"/>
    <p:sldId id="283" r:id="rId5"/>
    <p:sldId id="289" r:id="rId6"/>
    <p:sldId id="293" r:id="rId7"/>
    <p:sldId id="290" r:id="rId8"/>
    <p:sldId id="297" r:id="rId9"/>
    <p:sldId id="291" r:id="rId10"/>
    <p:sldId id="292" r:id="rId11"/>
    <p:sldId id="296" r:id="rId12"/>
    <p:sldId id="259" r:id="rId13"/>
    <p:sldId id="311" r:id="rId14"/>
    <p:sldId id="304" r:id="rId15"/>
    <p:sldId id="31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66A54-78A8-4351-924F-291856A7C357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4E449-225B-4927-9A3E-C6824A645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9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0E3B-A360-4D68-865A-316C449E9246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1F7A6-E24B-47B0-B26B-9BF541B0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35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1F7A6-E24B-47B0-B26B-9BF541B0FE9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34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A7D03CDE-1C04-4858-9C19-9E0D7F3F4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99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742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64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6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50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57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5B680-0E82-4C5F-BAE0-203DB5EE0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988E-9923-4892-A5CF-C4B4634CC2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7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C854-E48C-42CE-A1F3-AE010242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79FC-61F0-4F8B-BF4F-C620F497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E9EB2-65BE-4EDC-9B8A-11F21F8B0E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69F6-3784-4EAF-BE08-154C0BB4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36C21-A4CE-4B55-96D9-ABC35B9890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40EC4-3CAC-4C9F-8C98-4B0B2C36E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1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B3C36-4C12-45FC-93E5-D6709B83C6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1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FB3DE-2DBB-429D-BD1E-FA7216C13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D553E9-2DD1-4408-9331-CF5ED7272F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F44E5A2-84F9-40BC-AFB2-F5CE4B0817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0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977098"/>
            <a:ext cx="8229600" cy="5851525"/>
          </a:xfrm>
        </p:spPr>
        <p:txBody>
          <a:bodyPr/>
          <a:lstStyle/>
          <a:p>
            <a:r>
              <a:rPr lang="ru-RU" sz="5400" dirty="0" smtClean="0"/>
              <a:t>Дикие животные</a:t>
            </a:r>
            <a:br>
              <a:rPr lang="ru-RU" sz="5400" dirty="0" smtClean="0"/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детей 3-4 лет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442943"/>
            <a:ext cx="5526195" cy="3960440"/>
          </a:xfrm>
        </p:spPr>
      </p:pic>
    </p:spTree>
    <p:extLst>
      <p:ext uri="{BB962C8B-B14F-4D97-AF65-F5344CB8AC3E}">
        <p14:creationId xmlns:p14="http://schemas.microsoft.com/office/powerpoint/2010/main" val="16601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3140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633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Знает лисонька-лиса:</a:t>
            </a:r>
            <a:br>
              <a:rPr lang="ru-RU" sz="2400" b="1" dirty="0"/>
            </a:br>
            <a:r>
              <a:rPr lang="ru-RU" sz="2400" b="1" dirty="0"/>
              <a:t>В шубе вся её краса.</a:t>
            </a:r>
            <a:br>
              <a:rPr lang="ru-RU" sz="2400" b="1" dirty="0"/>
            </a:br>
            <a:r>
              <a:rPr lang="ru-RU" sz="2400" b="1" dirty="0"/>
              <a:t>Шубы нет в лесу рыжей,</a:t>
            </a:r>
            <a:br>
              <a:rPr lang="ru-RU" sz="2400" b="1" dirty="0"/>
            </a:br>
            <a:r>
              <a:rPr lang="ru-RU" sz="2400" b="1" dirty="0"/>
              <a:t>Зверя нет в лесу хитрей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493" y="2204864"/>
            <a:ext cx="5514794" cy="413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17">
        <p15:prstTrans prst="fallOver"/>
      </p:transition>
    </mc:Choice>
    <mc:Fallback xmlns="">
      <p:transition spd="slow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5589240"/>
            <a:ext cx="3087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Белка и бельчата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65" y="548680"/>
            <a:ext cx="6830950" cy="4721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5">
        <p:circle/>
      </p:transition>
    </mc:Choice>
    <mc:Fallback xmlns="">
      <p:transition spd="slow" advTm="898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83568" y="119675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Далеко ещё зима,</a:t>
            </a:r>
            <a:br>
              <a:rPr lang="ru-RU" sz="2400" b="1" dirty="0"/>
            </a:br>
            <a:r>
              <a:rPr lang="ru-RU" sz="2400" b="1" dirty="0"/>
              <a:t>Но не для потехи</a:t>
            </a:r>
            <a:br>
              <a:rPr lang="ru-RU" sz="2400" b="1" dirty="0"/>
            </a:br>
            <a:r>
              <a:rPr lang="ru-RU" sz="2400" b="1" dirty="0"/>
              <a:t>Тащит белка в закрома</a:t>
            </a:r>
            <a:br>
              <a:rPr lang="ru-RU" sz="2400" b="1" dirty="0"/>
            </a:br>
            <a:r>
              <a:rPr lang="ru-RU" sz="2400" b="1" dirty="0"/>
              <a:t>Ягоды, орехи...</a:t>
            </a:r>
            <a:br>
              <a:rPr lang="ru-RU" sz="2400" b="1" dirty="0"/>
            </a:br>
            <a:r>
              <a:rPr lang="ru-RU" sz="2400" b="1" dirty="0"/>
              <a:t>Знает маленький зверёк:</a:t>
            </a:r>
            <a:br>
              <a:rPr lang="ru-RU" sz="2400" b="1" dirty="0"/>
            </a:br>
            <a:r>
              <a:rPr lang="ru-RU" sz="2400" b="1" dirty="0"/>
              <a:t>Запасаться надо в срок.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412776"/>
            <a:ext cx="4682225" cy="3230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2">
        <p:split orient="vert"/>
      </p:transition>
    </mc:Choice>
    <mc:Fallback xmlns="">
      <p:transition spd="slow" advTm="722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5805263"/>
            <a:ext cx="8229600" cy="3208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Ежик и ежата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612616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82" y="620688"/>
            <a:ext cx="7310435" cy="4897993"/>
          </a:xfrm>
        </p:spPr>
      </p:pic>
    </p:spTree>
    <p:extLst>
      <p:ext uri="{BB962C8B-B14F-4D97-AF65-F5344CB8AC3E}">
        <p14:creationId xmlns:p14="http://schemas.microsoft.com/office/powerpoint/2010/main" val="5306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07393"/>
            <a:ext cx="6184149" cy="41457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465313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Серый ёжик весь в иголках, 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Словно он не зверь, а ёлка.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Хоть колюч молчун </a:t>
            </a:r>
            <a:r>
              <a:rPr lang="ru-RU" sz="24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лесной </a:t>
            </a: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b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ea typeface="Times New Roman" panose="02020603050405020304" pitchFamily="18" charset="0"/>
                <a:cs typeface="Arial" panose="020B0604020202020204" pitchFamily="34" charset="0"/>
              </a:rPr>
              <a:t>Ёжик добрый, а не злой.</a:t>
            </a:r>
            <a:endParaRPr lang="ru-RU" sz="2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8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71425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21" y="1533007"/>
            <a:ext cx="7620757" cy="4506361"/>
          </a:xfrm>
        </p:spPr>
      </p:pic>
    </p:spTree>
    <p:extLst>
      <p:ext uri="{BB962C8B-B14F-4D97-AF65-F5344CB8AC3E}">
        <p14:creationId xmlns:p14="http://schemas.microsoft.com/office/powerpoint/2010/main" val="15831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8">
        <p:split orient="vert"/>
      </p:transition>
    </mc:Choice>
    <mc:Fallback xmlns="">
      <p:transition spd="slow" advTm="80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89240"/>
            <a:ext cx="2909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Заяц и зайчонок</a:t>
            </a: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01524"/>
            <a:ext cx="6650286" cy="4987716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44">
        <p15:prstTrans prst="fallOver"/>
      </p:transition>
    </mc:Choice>
    <mc:Fallback xmlns="">
      <p:transition spd="slow" advTm="7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908720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Тяжело живётся зайке:</a:t>
            </a:r>
            <a:br>
              <a:rPr lang="ru-RU" sz="2400" b="1" dirty="0"/>
            </a:br>
            <a:r>
              <a:rPr lang="ru-RU" sz="2400" b="1" dirty="0"/>
              <a:t>И в лесу и на лужайке,</a:t>
            </a:r>
            <a:br>
              <a:rPr lang="ru-RU" sz="2400" b="1" dirty="0"/>
            </a:br>
            <a:r>
              <a:rPr lang="ru-RU" sz="2400" b="1" dirty="0"/>
              <a:t>На снегу и на ветру</a:t>
            </a:r>
            <a:br>
              <a:rPr lang="ru-RU" sz="2400" b="1" dirty="0"/>
            </a:br>
            <a:r>
              <a:rPr lang="ru-RU" sz="2400" b="1" dirty="0"/>
              <a:t>Негде спрятаться ему.</a:t>
            </a:r>
            <a:br>
              <a:rPr lang="ru-RU" sz="2400" b="1" dirty="0"/>
            </a:br>
            <a:r>
              <a:rPr lang="ru-RU" sz="2400" b="1" dirty="0"/>
              <a:t>Всех на свете он боится,</a:t>
            </a:r>
            <a:br>
              <a:rPr lang="ru-RU" sz="2400" b="1" dirty="0"/>
            </a:br>
            <a:r>
              <a:rPr lang="ru-RU" sz="2400" b="1" dirty="0"/>
              <a:t>Даже спать он не ложится.</a:t>
            </a:r>
            <a:br>
              <a:rPr lang="ru-RU" sz="2400" b="1" dirty="0"/>
            </a:br>
            <a:r>
              <a:rPr lang="ru-RU" sz="2400" b="1" dirty="0"/>
              <a:t>Чуть подремлет, и опять</a:t>
            </a:r>
            <a:br>
              <a:rPr lang="ru-RU" sz="2400" b="1" dirty="0"/>
            </a:br>
            <a:r>
              <a:rPr lang="ru-RU" sz="2400" b="1" dirty="0"/>
              <a:t>Ему надо убегать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26" y="2132856"/>
            <a:ext cx="4060874" cy="36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100">
        <p15:prstTrans prst="wind"/>
      </p:transition>
    </mc:Choice>
    <mc:Fallback xmlns="">
      <p:transition spd="slow" advTm="7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73325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Волк и волчата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72" y="620688"/>
            <a:ext cx="7462852" cy="4955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278288" y="-891480"/>
            <a:ext cx="11250887" cy="482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по лесу рыщет,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День и ночь добычу ищет.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Ходит-бродит волк молчком,</a:t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Уши серые - торчком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76872"/>
            <a:ext cx="5099552" cy="4079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7069">
        <p:wipe/>
      </p:transition>
    </mc:Choice>
    <mc:Fallback xmlns="">
      <p:transition spd="slow" advTm="7069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56612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Медведь и медвежонок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417" y="620688"/>
            <a:ext cx="6195181" cy="5191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>
        <p14:reveal/>
      </p:transition>
    </mc:Choice>
    <mc:Fallback xmlns="">
      <p:transition spd="slow" advTm="71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926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По завалам, по оврагам</a:t>
            </a:r>
            <a:br>
              <a:rPr lang="ru-RU" sz="2400" b="1" dirty="0"/>
            </a:br>
            <a:r>
              <a:rPr lang="ru-RU" sz="2400" b="1" dirty="0"/>
              <a:t>Ходит он хозяйским шагом.</a:t>
            </a:r>
            <a:br>
              <a:rPr lang="ru-RU" sz="2400" b="1" dirty="0"/>
            </a:br>
            <a:r>
              <a:rPr lang="ru-RU" sz="2400" b="1" dirty="0"/>
              <a:t>Любит мишка сладкий мёд</a:t>
            </a:r>
            <a:br>
              <a:rPr lang="ru-RU" sz="2400" b="1" dirty="0"/>
            </a:br>
            <a:r>
              <a:rPr lang="ru-RU" sz="2400" b="1" dirty="0"/>
              <a:t>Да малину с веток рвёт.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65967"/>
            <a:ext cx="5484061" cy="4111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078">
        <p15:prstTrans prst="fallOver"/>
      </p:transition>
    </mc:Choice>
    <mc:Fallback xmlns="">
      <p:transition spd="slow" advTm="7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9872" y="5589240"/>
            <a:ext cx="280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Белый медведь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620688"/>
            <a:ext cx="7239376" cy="4851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5">
        <p:split orient="vert"/>
      </p:transition>
    </mc:Choice>
    <mc:Fallback xmlns="">
      <p:transition spd="slow" advTm="79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522" y="5661248"/>
            <a:ext cx="254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Лиса и лисята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548680"/>
            <a:ext cx="5445022" cy="49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8">
        <p:split orient="vert"/>
      </p:transition>
    </mc:Choice>
    <mc:Fallback xmlns="">
      <p:transition spd="slow" advTm="613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826</TotalTime>
  <Words>213</Words>
  <Application>Microsoft Office PowerPoint</Application>
  <PresentationFormat>Экран (4:3)</PresentationFormat>
  <Paragraphs>17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Дикие животные для детей 3-4 лет</vt:lpstr>
      <vt:lpstr>Презентация PowerPoint</vt:lpstr>
      <vt:lpstr>Презентация PowerPoint</vt:lpstr>
      <vt:lpstr>Презентация PowerPoint</vt:lpstr>
      <vt:lpstr> День и ночь по лесу рыщет, День и ночь добычу ищет. Ходит-бродит волк молчком, Уши серые - торчком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Ежик и ежата</vt:lpstr>
      <vt:lpstr>Презентация PowerPoint</vt:lpstr>
      <vt:lpstr>Спасибо за внимание!!!</vt:lpstr>
    </vt:vector>
  </TitlesOfParts>
  <Company>Dnsoft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79</cp:revision>
  <dcterms:created xsi:type="dcterms:W3CDTF">2009-02-14T03:15:20Z</dcterms:created>
  <dcterms:modified xsi:type="dcterms:W3CDTF">2022-10-10T16:10:52Z</dcterms:modified>
</cp:coreProperties>
</file>